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70" r:id="rId3"/>
    <p:sldId id="271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9" autoAdjust="0"/>
    <p:restoredTop sz="94660"/>
  </p:normalViewPr>
  <p:slideViewPr>
    <p:cSldViewPr>
      <p:cViewPr>
        <p:scale>
          <a:sx n="51" d="100"/>
          <a:sy n="51" d="100"/>
        </p:scale>
        <p:origin x="-1710" y="-1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694" y="-82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4198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94CE4-4CE4-4AD3-AB8E-B792F33BA830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12399-FDC6-4C97-97A9-8ADEDA1F3A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31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92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39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1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33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38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28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77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77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6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0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974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3E6E3-CACF-4EE7-9F2E-5E92FF9D7C34}" type="datetimeFigureOut">
              <a:rPr kumimoji="1" lang="ja-JP" altLang="en-US" smtClean="0"/>
              <a:pPr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E89F5-8829-4CAF-B541-9FBE3B67E3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78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9512" y="87623"/>
            <a:ext cx="8820472" cy="6740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症例：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80</a:t>
            </a: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歳、女性、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</a:t>
            </a:r>
            <a:r>
              <a:rPr kumimoji="1" lang="ja-JP" altLang="en-US" sz="24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さん</a:t>
            </a:r>
            <a:endParaRPr kumimoji="1"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主訴：発熱、喘鳴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既往歴：高血圧（内服薬、ほとんどのみ忘れ）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生活歴：特別養護老人ホームに入所中。要介護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24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Brinkman </a:t>
            </a: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指数 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800</a:t>
            </a: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現病歴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日前より主訴出現。治療目的で、市内の総合病院に転送となった。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転送前の身体所見：身長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150cm</a:t>
            </a:r>
            <a:r>
              <a:rPr kumimoji="1" lang="ja-JP" altLang="en-US" sz="24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体重 </a:t>
            </a:r>
            <a:r>
              <a:rPr kumimoji="1"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35kg</a:t>
            </a: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体温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37.8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℃、血圧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150/95 mmHg</a:t>
            </a:r>
            <a:r>
              <a:rPr lang="ja-JP" altLang="en-US" sz="24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心拍数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88/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分、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呼吸数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42/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意識まあまあ清明、肩呼吸＋、鼻翼呼吸</a:t>
            </a:r>
            <a:r>
              <a:rPr kumimoji="1" lang="ja-JP" altLang="en-US" sz="2400" b="1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ー</a:t>
            </a: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、頸静脈の怒張＋</a:t>
            </a:r>
            <a:endParaRPr kumimoji="1"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褥瘡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なし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3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8587" y="191276"/>
            <a:ext cx="8962107" cy="61863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入院中の経過</a:t>
            </a:r>
            <a:endParaRPr lang="en-US" altLang="ja-JP" sz="2400" b="1" dirty="0" smtClean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2400" b="1" dirty="0" smtClean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誤嚥性肺炎で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日間点滴加療のため入院。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後、ホームに帰ってきた。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入院中は、食欲なく、末梢から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1000ml/day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の点滴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尿量約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700ml/day</a:t>
            </a:r>
          </a:p>
          <a:p>
            <a:pPr>
              <a:lnSpc>
                <a:spcPct val="150000"/>
              </a:lnSpc>
            </a:pP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 smtClean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ホームに帰ってきたとき</a:t>
            </a:r>
            <a:endParaRPr lang="en-US" altLang="ja-JP" sz="2400" b="1" dirty="0" smtClean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2400" b="1" dirty="0" smtClean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入所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時：意識清明、呼吸数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60/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分、肩呼吸・頸静脈怒張は消失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仙骨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部にステージ 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II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の褥瘡。</a:t>
            </a:r>
            <a:r>
              <a:rPr lang="en-US" altLang="ja-JP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DESIGN-R</a:t>
            </a:r>
            <a:r>
              <a:rPr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は次頁の通り。</a:t>
            </a:r>
            <a:endParaRPr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10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6808"/>
            <a:ext cx="9143999" cy="6266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-16227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 smtClean="0"/>
              <a:t>DESIGN-R</a:t>
            </a:r>
            <a:endParaRPr kumimoji="1" lang="ja-JP" altLang="en-US" sz="3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43808" y="158492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93333" y="233481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69047" y="333969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80150" y="40630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903" y="475688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43808" y="519744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869047" y="594928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22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191</Words>
  <Application>Microsoft Office PowerPoint</Application>
  <PresentationFormat>画面に合わせる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DESIGN-R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平成25年度福祉事業部第18回専門研修会　 【中堅者研修Ⅳ-2】</dc:title>
  <dc:creator>Amagai</dc:creator>
  <cp:lastModifiedBy>nichiei</cp:lastModifiedBy>
  <cp:revision>87</cp:revision>
  <cp:lastPrinted>2013-08-29T07:16:58Z</cp:lastPrinted>
  <dcterms:created xsi:type="dcterms:W3CDTF">2013-08-27T22:51:00Z</dcterms:created>
  <dcterms:modified xsi:type="dcterms:W3CDTF">2016-09-09T00:42:44Z</dcterms:modified>
</cp:coreProperties>
</file>